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8" r:id="rId2"/>
    <p:sldId id="260" r:id="rId3"/>
    <p:sldId id="273" r:id="rId4"/>
    <p:sldId id="264" r:id="rId5"/>
    <p:sldId id="266" r:id="rId6"/>
    <p:sldId id="272" r:id="rId7"/>
    <p:sldId id="274" r:id="rId8"/>
    <p:sldId id="267" r:id="rId9"/>
    <p:sldId id="268" r:id="rId10"/>
    <p:sldId id="269" r:id="rId11"/>
    <p:sldId id="263" r:id="rId12"/>
    <p:sldId id="262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6A386-AF09-486C-A8B7-4746725DE3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496F4-53A8-4B18-AA3B-50D6229AF5E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399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2AD56-8D6F-4C11-A7A6-02AA1E988D7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913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016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8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6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08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62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7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6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612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0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C4BB-AB66-4CC7-A521-803D17E484C4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ABE36-736A-4726-8B79-D11D155E0C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428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ful Welcome Design Template 10925944 Vector Art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32" r="4553" b="-232"/>
          <a:stretch/>
        </p:blipFill>
        <p:spPr bwMode="auto">
          <a:xfrm>
            <a:off x="0" y="-48126"/>
            <a:ext cx="12192000" cy="687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F8CF0C-2DF4-F956-D9BD-6BF59F67A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62"/>
            <a:ext cx="3158002" cy="1533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091B8E-2D45-D422-4C89-FC94D1FE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2"/>
            <a:ext cx="10515600" cy="1325563"/>
          </a:xfrm>
        </p:spPr>
        <p:txBody>
          <a:bodyPr/>
          <a:lstStyle/>
          <a:p>
            <a:r>
              <a:rPr lang="en-US" dirty="0" err="1"/>
              <a:t>Bappa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t="18280" r="1167" b="8547"/>
          <a:stretch/>
        </p:blipFill>
        <p:spPr>
          <a:xfrm>
            <a:off x="974780" y="2009956"/>
            <a:ext cx="4684245" cy="2622430"/>
          </a:xfrm>
          <a:prstGeom prst="rect">
            <a:avLst/>
          </a:prstGeom>
        </p:spPr>
      </p:pic>
      <p:pic>
        <p:nvPicPr>
          <p:cNvPr id="8" name="Indian TV news channel premieres first AI presen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58947" y="2009956"/>
            <a:ext cx="4662098" cy="2622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4780" y="655608"/>
            <a:ext cx="34764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Lisa</a:t>
            </a:r>
            <a:endParaRPr lang="en-AU" sz="44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0" y="0"/>
            <a:ext cx="12382131" cy="7047571"/>
            <a:chOff x="98705" y="2260354"/>
            <a:chExt cx="5891772" cy="38893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705" y="2260354"/>
              <a:ext cx="5801302" cy="38893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825514" y="409257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Machine Learning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88989" y="489195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Deep Learning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18295" y="450324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Neural Networks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9505" y="5255390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Data Science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1592257" y="5001690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37567" y="449726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Mathematics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944277" y="5361467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057925" y="489416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Statistics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373182" y="4611165"/>
              <a:ext cx="82472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1514494" y="5240709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Coding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 flipV="1">
              <a:off x="1171575" y="4184965"/>
              <a:ext cx="97870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04330" y="4072026"/>
              <a:ext cx="1164963" cy="2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Oxygen" panose="02000503000000000000" pitchFamily="2" charset="0"/>
                </a:rPr>
                <a:t>Creativity</a:t>
              </a:r>
              <a:endParaRPr lang="en-AU" b="1" dirty="0">
                <a:solidFill>
                  <a:schemeClr val="bg1"/>
                </a:solidFill>
                <a:latin typeface="Oxygen" panose="02000503000000000000" pitchFamily="2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762" y="2532444"/>
              <a:ext cx="1080843" cy="37904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7260" y="2459458"/>
              <a:ext cx="952298" cy="53566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8210" y="3011000"/>
              <a:ext cx="1094798" cy="54739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3095" y="2982555"/>
              <a:ext cx="626296" cy="62629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-591899" y="159272"/>
            <a:ext cx="45427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noFill/>
                  <a:prstDash val="solid"/>
                </a:ln>
                <a:solidFill>
                  <a:srgbClr val="C00000"/>
                </a:solidFill>
                <a:latin typeface="Oxygen" panose="02000503000000000000" pitchFamily="2" charset="0"/>
              </a:rPr>
              <a:t>UNVEIL AI WITH US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rot="10800000" flipH="1" flipV="1">
            <a:off x="7554962" y="4238001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 flipH="1" flipV="1">
            <a:off x="7896826" y="3523785"/>
            <a:ext cx="205684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H="1" flipV="1">
            <a:off x="6851020" y="4964898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 flipH="1" flipV="1">
            <a:off x="6481921" y="5611732"/>
            <a:ext cx="17332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0F3B54"/>
              </a:clrFrom>
              <a:clrTo>
                <a:srgbClr val="0F3B5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8" y="4909234"/>
            <a:ext cx="674034" cy="505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5399997"/>
            <a:ext cx="464922" cy="483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43" y="3548061"/>
            <a:ext cx="464922" cy="4649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33" y="4012983"/>
            <a:ext cx="553633" cy="5536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05132E"/>
              </a:clrFrom>
              <a:clrTo>
                <a:srgbClr val="05132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5" y="3985551"/>
            <a:ext cx="1484998" cy="1484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9054" y="570224"/>
            <a:ext cx="10713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Oxygen" panose="02000503000000000000" pitchFamily="2" charset="0"/>
              </a:rPr>
              <a:t>AI PROFESSIONALS ARE SOUGHT AFTER ALL OVER THE WORLD</a:t>
            </a:r>
            <a:endParaRPr lang="en-AU" sz="28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2054" name="Picture 6" descr="File:Microsoft logo.svg - Wikipedi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0" y="4054417"/>
            <a:ext cx="400814" cy="40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BM icon download | Free icons, app icon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742" y="4908144"/>
            <a:ext cx="521478" cy="52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,062 Black Child Robot Royalty-Free Images, Stock Photos &amp; Pictures |  Shutterstock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090" y="4013281"/>
            <a:ext cx="109438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YOUR ONE STOP DESTINATION FOR AI &amp; ROBOTICS</a:t>
            </a:r>
            <a:endParaRPr lang="en-US" sz="4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0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969"/>
            <a:ext cx="12192000" cy="6871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You will learn from us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Coding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Fundamentals of AI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Hands on Robotics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Maths</a:t>
            </a:r>
          </a:p>
          <a:p>
            <a:r>
              <a:rPr lang="en-US" sz="2000" dirty="0">
                <a:solidFill>
                  <a:schemeClr val="bg1"/>
                </a:solidFill>
                <a:latin typeface="Oxygen" panose="02000503000000000000" pitchFamily="2" charset="0"/>
              </a:rPr>
              <a:t>Effective Communication Skills</a:t>
            </a:r>
            <a:endParaRPr lang="en-IN" sz="2000" dirty="0">
              <a:solidFill>
                <a:schemeClr val="bg1"/>
              </a:solidFill>
              <a:latin typeface="Oxygen" panose="02000503000000000000" pitchFamily="2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Oxygen" panose="02000503000000000000" pitchFamily="2" charset="0"/>
              </a:rPr>
              <a:t>Ethical Awareness</a:t>
            </a:r>
            <a:endParaRPr lang="en-US" sz="2000" dirty="0">
              <a:solidFill>
                <a:schemeClr val="bg1"/>
              </a:solidFill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DC90E7-6792-5B0B-44E4-776646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Our Speakers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9E13A2C-DA25-0272-4EFA-2200ED802DA2}"/>
              </a:ext>
            </a:extLst>
          </p:cNvPr>
          <p:cNvGrpSpPr/>
          <p:nvPr/>
        </p:nvGrpSpPr>
        <p:grpSpPr>
          <a:xfrm>
            <a:off x="744072" y="1940768"/>
            <a:ext cx="879456" cy="918995"/>
            <a:chOff x="1125501" y="1987420"/>
            <a:chExt cx="955226" cy="1152261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6A35F6E-70AC-477B-DD8E-BEE177C2FDE3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01" y="1998154"/>
              <a:ext cx="955226" cy="11415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C546384-734D-D40B-F24A-0DB2B54340A9}"/>
                </a:ext>
              </a:extLst>
            </p:cNvPr>
            <p:cNvSpPr/>
            <p:nvPr/>
          </p:nvSpPr>
          <p:spPr>
            <a:xfrm>
              <a:off x="1125501" y="1987420"/>
              <a:ext cx="955226" cy="1152261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23043DC-6366-BF12-5D0D-3BC5A5983466}"/>
              </a:ext>
            </a:extLst>
          </p:cNvPr>
          <p:cNvSpPr txBox="1"/>
          <p:nvPr/>
        </p:nvSpPr>
        <p:spPr>
          <a:xfrm>
            <a:off x="1782146" y="2216242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Bappaditya Debsingha, IoT Product Manager, TCS, 18 years of global experience in Robotics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140C5E7-4FDC-4E5B-6E32-0EB4BDA70CB0}"/>
              </a:ext>
            </a:extLst>
          </p:cNvPr>
          <p:cNvGrpSpPr/>
          <p:nvPr/>
        </p:nvGrpSpPr>
        <p:grpSpPr>
          <a:xfrm>
            <a:off x="10497030" y="2916248"/>
            <a:ext cx="1044846" cy="1014775"/>
            <a:chOff x="970750" y="823381"/>
            <a:chExt cx="2061114" cy="2061580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4BFC65E4-C3C0-BF67-3431-5469DB117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421" y="1011288"/>
              <a:ext cx="1869772" cy="186749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887E541F-69DB-2858-FB1B-AFAE14F3B61A}"/>
                </a:ext>
              </a:extLst>
            </p:cNvPr>
            <p:cNvSpPr/>
            <p:nvPr/>
          </p:nvSpPr>
          <p:spPr>
            <a:xfrm>
              <a:off x="970750" y="823381"/>
              <a:ext cx="2061114" cy="2061580"/>
            </a:xfrm>
            <a:prstGeom prst="rect">
              <a:avLst/>
            </a:prstGeom>
            <a:gradFill>
              <a:gsLst>
                <a:gs pos="70000">
                  <a:srgbClr val="FFFFFF"/>
                </a:gs>
                <a:gs pos="62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CB98082-5E33-5BF4-8FFF-4857212E1142}"/>
              </a:ext>
            </a:extLst>
          </p:cNvPr>
          <p:cNvSpPr txBox="1"/>
          <p:nvPr/>
        </p:nvSpPr>
        <p:spPr>
          <a:xfrm>
            <a:off x="1476375" y="3251459"/>
            <a:ext cx="884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i="1" dirty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Anirban Chakrabarty, C.E.O. of Anodiam, 24 years of experience in IT, Corporate grooming &amp; AI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Unleash Your Inner Genius with Our Math Hacks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IN" sz="2000" dirty="0" smtClean="0">
                <a:latin typeface="Oxygen" panose="02000503000000000000" pitchFamily="2" charset="0"/>
              </a:rPr>
              <a:t>Vedic Mathematics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Quick Calculation Tricks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Enhanced Number Awareness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Applying Maths to Real World Problems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Visualizing Mathematical Concepts</a:t>
            </a:r>
          </a:p>
          <a:p>
            <a:r>
              <a:rPr lang="en-IN" sz="2000" dirty="0" smtClean="0">
                <a:latin typeface="Oxygen" panose="02000503000000000000" pitchFamily="2" charset="0"/>
              </a:rPr>
              <a:t>Focus &amp; Confidence Boost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34" y="2056322"/>
            <a:ext cx="5426541" cy="36088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701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Be a Tech Wiz with Our AI &amp; Robotics Courses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Oxygen" panose="02000503000000000000" pitchFamily="2" charset="0"/>
              </a:rPr>
              <a:t>Creativity</a:t>
            </a:r>
          </a:p>
          <a:p>
            <a:r>
              <a:rPr lang="en-US" sz="2000" dirty="0">
                <a:latin typeface="Oxygen" panose="02000503000000000000" pitchFamily="2" charset="0"/>
              </a:rPr>
              <a:t>Problem Solving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Cognitive Approach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Early Exposure to Cutting Edge </a:t>
            </a:r>
            <a:r>
              <a:rPr lang="en-US" sz="2000" dirty="0" smtClean="0">
                <a:latin typeface="Oxygen" panose="02000503000000000000" pitchFamily="2" charset="0"/>
              </a:rPr>
              <a:t>Technologies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Industrial Experience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>
                <a:latin typeface="Oxygen" panose="02000503000000000000" pitchFamily="2" charset="0"/>
              </a:rPr>
              <a:t>Coding Conventions</a:t>
            </a:r>
          </a:p>
          <a:p>
            <a:r>
              <a:rPr lang="en-US" sz="2000" dirty="0">
                <a:latin typeface="Oxygen" panose="02000503000000000000" pitchFamily="2" charset="0"/>
              </a:rPr>
              <a:t>Adapt to the Evolving AI Driven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27" y="2146182"/>
            <a:ext cx="5610432" cy="36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6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85BC7E-6B2A-D0DE-539C-C2A7B3ED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Oxygen" panose="02000503000000000000" pitchFamily="2" charset="0"/>
              </a:rPr>
              <a:t>Become A Speech Maestro with Our Grooming Sessions</a:t>
            </a:r>
            <a:endParaRPr lang="en-IN" sz="3200" dirty="0">
              <a:solidFill>
                <a:schemeClr val="accent1">
                  <a:lumMod val="75000"/>
                </a:schemeClr>
              </a:solidFill>
              <a:latin typeface="Oxygen" panose="02000503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C9F03C-2F9E-8423-A103-B50C9A4BE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78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Oxygen" panose="02000503000000000000" pitchFamily="2" charset="0"/>
              </a:rPr>
              <a:t>Confidence Boost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Social Integrity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Empathy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Teamwork</a:t>
            </a:r>
            <a:endParaRPr lang="en-US" sz="2000" dirty="0">
              <a:latin typeface="Oxygen" panose="02000503000000000000" pitchFamily="2" charset="0"/>
            </a:endParaRPr>
          </a:p>
          <a:p>
            <a:r>
              <a:rPr lang="en-US" sz="2000" dirty="0" smtClean="0">
                <a:latin typeface="Oxygen" panose="02000503000000000000" pitchFamily="2" charset="0"/>
              </a:rPr>
              <a:t>Leadership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Interview &amp; Presentation Skills</a:t>
            </a:r>
          </a:p>
          <a:p>
            <a:r>
              <a:rPr lang="en-US" sz="2000" dirty="0" smtClean="0">
                <a:latin typeface="Oxygen" panose="02000503000000000000" pitchFamily="2" charset="0"/>
              </a:rPr>
              <a:t>Corporate Etiquettes</a:t>
            </a:r>
            <a:endParaRPr lang="en-US" sz="2000" dirty="0">
              <a:latin typeface="Oxygen" panose="020005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0C77E6-30E5-B6BA-11D0-5B47737E0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Abhishek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9E50C8-B6FE-E5DA-EA0D-2E344B8F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73A67D-AD05-CC25-3D20-741E5D56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705"/>
            <a:ext cx="10515600" cy="1325563"/>
          </a:xfrm>
        </p:spPr>
        <p:txBody>
          <a:bodyPr/>
          <a:lstStyle/>
          <a:p>
            <a:r>
              <a:rPr lang="en-US" dirty="0" err="1"/>
              <a:t>Bappa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73" y="6251281"/>
            <a:ext cx="1098112" cy="5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175</Words>
  <Application>Microsoft Office PowerPoint</Application>
  <PresentationFormat>Widescreen</PresentationFormat>
  <Paragraphs>49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Oxygen</vt:lpstr>
      <vt:lpstr>Office Theme</vt:lpstr>
      <vt:lpstr>PowerPoint Presentation</vt:lpstr>
      <vt:lpstr>PowerPoint Presentation</vt:lpstr>
      <vt:lpstr>You will learn from us</vt:lpstr>
      <vt:lpstr>Our Speakers</vt:lpstr>
      <vt:lpstr>Unleash Your Inner Genius with Our Math Hacks</vt:lpstr>
      <vt:lpstr>Be a Tech Wiz with Our AI &amp; Robotics Courses</vt:lpstr>
      <vt:lpstr>Become A Speech Maestro with Our Grooming Sessions</vt:lpstr>
      <vt:lpstr>Abhishek</vt:lpstr>
      <vt:lpstr>Bappa</vt:lpstr>
      <vt:lpstr>Bappa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64</cp:revision>
  <dcterms:created xsi:type="dcterms:W3CDTF">2023-12-11T09:36:38Z</dcterms:created>
  <dcterms:modified xsi:type="dcterms:W3CDTF">2023-12-13T09:43:30Z</dcterms:modified>
</cp:coreProperties>
</file>